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5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6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geokids.com/" TargetMode="External"/><Relationship Id="rId2" Type="http://schemas.openxmlformats.org/officeDocument/2006/relationships/hyperlink" Target="http://www.sciencekids.co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ds.britannica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e4c36ba-e98f-482e-9504-b2ef77a42d3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60283/story-hurricanes-task-1-vocabula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0/281/29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2" y="3004763"/>
            <a:ext cx="6682245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/>
              <a:t>The story of  hurricanes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07D1053-BCBA-4E0F-BBB8-25682A9A0CFB}"/>
              </a:ext>
            </a:extLst>
          </p:cNvPr>
          <p:cNvSpPr txBox="1"/>
          <p:nvPr/>
        </p:nvSpPr>
        <p:spPr>
          <a:xfrm>
            <a:off x="612949" y="935730"/>
            <a:ext cx="10711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 izradi rada mogu ti pomoći sljedeće stranice:</a:t>
            </a:r>
          </a:p>
          <a:p>
            <a:endParaRPr lang="hr-HR" sz="2400" dirty="0"/>
          </a:p>
          <a:p>
            <a:pPr algn="ctr"/>
            <a:r>
              <a:rPr lang="hr-HR" sz="2400" dirty="0">
                <a:hlinkClick r:id="rId2"/>
              </a:rPr>
              <a:t>http://www.sciencekids.co.nz</a:t>
            </a:r>
            <a:endParaRPr lang="hr-HR" sz="2400" dirty="0"/>
          </a:p>
          <a:p>
            <a:pPr algn="ctr"/>
            <a:r>
              <a:rPr lang="hr-HR" sz="2400" dirty="0">
                <a:hlinkClick r:id="rId3"/>
              </a:rPr>
              <a:t>www.natgeokids.com</a:t>
            </a:r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https://kids.britannica.com</a:t>
            </a:r>
            <a:endParaRPr lang="hr-HR" sz="2400" dirty="0"/>
          </a:p>
          <a:p>
            <a:pPr algn="ctr"/>
            <a:endParaRPr lang="hr-HR" sz="2400" dirty="0"/>
          </a:p>
          <a:p>
            <a:r>
              <a:rPr lang="hr-HR" sz="2400" i="1" dirty="0"/>
              <a:t>Prezentiraj svoj rad u maloj grupi ostalim učenicima. </a:t>
            </a:r>
          </a:p>
          <a:p>
            <a:r>
              <a:rPr lang="hr-HR" sz="2400" i="1" dirty="0"/>
              <a:t>U svoje bilježnice napiši osvrt na prezentacije učenika koje si slušao (koji su elementi bili dobri, a koji bi mogli biti bolji).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BEE65CD-5DDB-465B-93CD-DBF5B0FEAB6E}"/>
              </a:ext>
            </a:extLst>
          </p:cNvPr>
          <p:cNvSpPr/>
          <p:nvPr/>
        </p:nvSpPr>
        <p:spPr>
          <a:xfrm>
            <a:off x="448825" y="700786"/>
            <a:ext cx="11294349" cy="4994202"/>
          </a:xfrm>
          <a:prstGeom prst="rect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6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13" y="505155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888273" y="2280853"/>
            <a:ext cx="9748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LEARN MORE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b="1" dirty="0">
                <a:hlinkClick r:id="rId4"/>
              </a:rPr>
              <a:t>https://www.e-sfera.hr/dodatni-digitalni-sadrzaji/4e4c36ba-e98f-482e-9504-b2ef77a42d31/</a:t>
            </a:r>
            <a:r>
              <a:rPr lang="hr-HR" sz="2800" b="1" dirty="0"/>
              <a:t> </a:t>
            </a:r>
          </a:p>
          <a:p>
            <a:pPr algn="ctr"/>
            <a:endParaRPr lang="hr-HR" sz="2800" b="1" dirty="0"/>
          </a:p>
          <a:p>
            <a:pPr algn="ctr" fontAlgn="t"/>
            <a:r>
              <a:rPr lang="en-US" sz="2800" b="1" dirty="0"/>
              <a:t>Disasters and what to do</a:t>
            </a:r>
          </a:p>
          <a:p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366F19D-AFBD-4210-A85A-A7364D26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1796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491F121-4F05-42C1-8BD0-A4CE7DF74C15}"/>
              </a:ext>
            </a:extLst>
          </p:cNvPr>
          <p:cNvSpPr txBox="1"/>
          <p:nvPr/>
        </p:nvSpPr>
        <p:spPr>
          <a:xfrm>
            <a:off x="5894962" y="1283098"/>
            <a:ext cx="5554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topic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lesson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hurricanes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hurricane</a:t>
            </a:r>
            <a:r>
              <a:rPr lang="hr-HR" sz="2400" dirty="0"/>
              <a:t> </a:t>
            </a:r>
            <a:r>
              <a:rPr lang="hr-HR" sz="2400" dirty="0" err="1"/>
              <a:t>names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names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storms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Croatia </a:t>
            </a:r>
            <a:r>
              <a:rPr lang="hr-HR" sz="2400" dirty="0" err="1"/>
              <a:t>or</a:t>
            </a:r>
            <a:r>
              <a:rPr lang="hr-HR" sz="2400" dirty="0"/>
              <a:t> Europe?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BBDC7CD-0BF9-4D3A-BE4A-9C566B4ABF54}"/>
              </a:ext>
            </a:extLst>
          </p:cNvPr>
          <p:cNvSpPr/>
          <p:nvPr/>
        </p:nvSpPr>
        <p:spPr>
          <a:xfrm>
            <a:off x="5894962" y="1292976"/>
            <a:ext cx="5554494" cy="4524315"/>
          </a:xfrm>
          <a:prstGeom prst="rect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4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D6D5806-54B1-4A03-9B46-081755F8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6" y="1785434"/>
            <a:ext cx="11540247" cy="43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504A008-30D0-4C7C-B101-A80119B5807D}"/>
              </a:ext>
            </a:extLst>
          </p:cNvPr>
          <p:cNvSpPr txBox="1"/>
          <p:nvPr/>
        </p:nvSpPr>
        <p:spPr>
          <a:xfrm>
            <a:off x="389106" y="1351508"/>
            <a:ext cx="11284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hr-HR" sz="2400" i="1" dirty="0"/>
            </a:br>
            <a:endParaRPr lang="hr-HR" sz="2400" i="1" dirty="0"/>
          </a:p>
          <a:p>
            <a:pPr algn="ctr"/>
            <a:endParaRPr lang="hr-HR" sz="2400" i="1" dirty="0"/>
          </a:p>
          <a:p>
            <a:pPr algn="ctr"/>
            <a:r>
              <a:rPr lang="hr-HR" sz="2400" dirty="0" err="1"/>
              <a:t>Check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knowledge</a:t>
            </a:r>
            <a:r>
              <a:rPr lang="hr-HR" sz="2400" dirty="0"/>
              <a:t>.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i="1" dirty="0">
                <a:hlinkClick r:id="rId2"/>
              </a:rPr>
              <a:t>https://wordwall.net/resource/260283/story-hurricanes-task-1-vocabulary</a:t>
            </a:r>
            <a:r>
              <a:rPr lang="hr-HR" sz="2400" i="1" dirty="0"/>
              <a:t> </a:t>
            </a:r>
          </a:p>
          <a:p>
            <a:pPr algn="ctr"/>
            <a:endParaRPr lang="hr-HR" sz="2400" i="1" dirty="0"/>
          </a:p>
          <a:p>
            <a:pPr algn="ctr"/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22165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F43BED5-7B1C-45BA-A009-8B40905A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3" y="1163920"/>
            <a:ext cx="10927404" cy="529904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83C4340-EE44-4466-8870-68C0C92427FA}"/>
              </a:ext>
            </a:extLst>
          </p:cNvPr>
          <p:cNvSpPr txBox="1"/>
          <p:nvPr/>
        </p:nvSpPr>
        <p:spPr>
          <a:xfrm>
            <a:off x="398834" y="155643"/>
            <a:ext cx="1129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2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48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392171D-124B-477D-8D58-3C0C338D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1" y="1445063"/>
            <a:ext cx="11277600" cy="14192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AE90F3C-A391-4817-A1FC-283842952632}"/>
              </a:ext>
            </a:extLst>
          </p:cNvPr>
          <p:cNvSpPr txBox="1"/>
          <p:nvPr/>
        </p:nvSpPr>
        <p:spPr>
          <a:xfrm>
            <a:off x="376137" y="466927"/>
            <a:ext cx="1085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without</a:t>
            </a:r>
            <a:r>
              <a:rPr lang="hr-HR" sz="2400" dirty="0"/>
              <a:t> </a:t>
            </a:r>
            <a:r>
              <a:rPr lang="hr-HR" sz="2400" dirty="0" err="1"/>
              <a:t>reading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653757B-08B2-422B-91B5-EA40CCA7BC66}"/>
              </a:ext>
            </a:extLst>
          </p:cNvPr>
          <p:cNvSpPr txBox="1"/>
          <p:nvPr/>
        </p:nvSpPr>
        <p:spPr>
          <a:xfrm>
            <a:off x="376137" y="3003729"/>
            <a:ext cx="1106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check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5B9B80C-D4AE-4217-8900-3C03898C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37" y="4197984"/>
            <a:ext cx="5267325" cy="8001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0D077D4-6EED-42A1-9CFE-86C83B8CA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05" y="5163954"/>
            <a:ext cx="2600325" cy="4191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2963B7B-7E3C-4856-B7D4-C3F715B0D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37" y="5569269"/>
            <a:ext cx="4057650" cy="5334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449FFD4-8414-4231-BB5E-96969D71C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760" y="4000596"/>
            <a:ext cx="55054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9A786E7-69AF-43B4-AF7B-2693F0F9ADA3}"/>
              </a:ext>
            </a:extLst>
          </p:cNvPr>
          <p:cNvSpPr txBox="1"/>
          <p:nvPr/>
        </p:nvSpPr>
        <p:spPr>
          <a:xfrm>
            <a:off x="536087" y="869698"/>
            <a:ext cx="10668000" cy="2677656"/>
          </a:xfrm>
          <a:prstGeom prst="rect">
            <a:avLst/>
          </a:prstGeom>
          <a:noFill/>
          <a:ln w="28575">
            <a:solidFill>
              <a:srgbClr val="9966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i="1" dirty="0"/>
              <a:t>Učitelj će te podijeliti u jednu od tri grupe. Svaka grupa istražuje jedan od uragana i ispunjava radni listić:</a:t>
            </a:r>
          </a:p>
          <a:p>
            <a:endParaRPr lang="hr-HR" sz="2400" i="1" dirty="0"/>
          </a:p>
          <a:p>
            <a:pPr algn="ctr"/>
            <a:r>
              <a:rPr lang="hr-HR" sz="2400" i="1" dirty="0"/>
              <a:t>grupa 1 – uragan „Irma”</a:t>
            </a:r>
          </a:p>
          <a:p>
            <a:pPr algn="ctr"/>
            <a:r>
              <a:rPr lang="hr-HR" sz="2400" i="1" dirty="0"/>
              <a:t>grupa 2 – uragan „</a:t>
            </a:r>
            <a:r>
              <a:rPr lang="hr-HR" sz="2400" i="1" dirty="0" err="1"/>
              <a:t>Katrina</a:t>
            </a:r>
            <a:r>
              <a:rPr lang="hr-HR" sz="2400" i="1" dirty="0"/>
              <a:t>”</a:t>
            </a:r>
          </a:p>
          <a:p>
            <a:pPr algn="ctr"/>
            <a:r>
              <a:rPr lang="hr-HR" sz="2400" i="1" dirty="0"/>
              <a:t>grupa 3 – uragan „Maria”</a:t>
            </a:r>
          </a:p>
          <a:p>
            <a:endParaRPr lang="hr-HR" sz="24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AF748FE-2EED-4559-B122-03CAEB1E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8" y="3671901"/>
            <a:ext cx="9563100" cy="13716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4F855D7-03CF-4D67-9890-B2585DE2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37" y="689386"/>
            <a:ext cx="9563100" cy="13716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1506669-0F94-4CF6-8B14-78E19D92B70F}"/>
              </a:ext>
            </a:extLst>
          </p:cNvPr>
          <p:cNvSpPr txBox="1"/>
          <p:nvPr/>
        </p:nvSpPr>
        <p:spPr>
          <a:xfrm>
            <a:off x="3267238" y="5440712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>
                <a:hlinkClick r:id="rId3"/>
              </a:rPr>
              <a:t>https://wordwall.net/play/260/281/290</a:t>
            </a:r>
            <a:r>
              <a:rPr lang="hr-HR" sz="240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8A5312E-3F90-46F5-9DD8-A27B9066CC11}"/>
              </a:ext>
            </a:extLst>
          </p:cNvPr>
          <p:cNvSpPr txBox="1"/>
          <p:nvPr/>
        </p:nvSpPr>
        <p:spPr>
          <a:xfrm>
            <a:off x="771728" y="5025213"/>
            <a:ext cx="11264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practise</a:t>
            </a:r>
            <a:r>
              <a:rPr lang="hr-HR" sz="2400" dirty="0"/>
              <a:t>!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620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A48D8487-6096-4591-827A-49FD216A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8120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402E411-AA46-44DD-A10B-A06FDA9373BE}"/>
              </a:ext>
            </a:extLst>
          </p:cNvPr>
          <p:cNvSpPr txBox="1"/>
          <p:nvPr/>
        </p:nvSpPr>
        <p:spPr>
          <a:xfrm>
            <a:off x="5526592" y="2351313"/>
            <a:ext cx="555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see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dangerous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991E20C-A6B6-47C2-A43C-6B1D2695F187}"/>
              </a:ext>
            </a:extLst>
          </p:cNvPr>
          <p:cNvSpPr/>
          <p:nvPr/>
        </p:nvSpPr>
        <p:spPr>
          <a:xfrm>
            <a:off x="5375867" y="2220515"/>
            <a:ext cx="5104564" cy="2200589"/>
          </a:xfrm>
          <a:prstGeom prst="rect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8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158F02D-1041-4CED-A23C-0973233DA9A5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TIME</a:t>
            </a:r>
          </a:p>
        </p:txBody>
      </p:sp>
      <p:pic>
        <p:nvPicPr>
          <p:cNvPr id="3" name="Picture 2" descr="A picture containing outdoor, sky, nature, clouds&#10;&#10;Description automatically generated">
            <a:extLst>
              <a:ext uri="{FF2B5EF4-FFF2-40B4-BE49-F238E27FC236}">
                <a16:creationId xmlns:a16="http://schemas.microsoft.com/office/drawing/2014/main" id="{F41527E0-05E6-FAEA-A9C8-1996D5B7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2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F11B17B-B6F6-4A52-B1FB-8C57936CA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78" r="1" b="12496"/>
          <a:stretch/>
        </p:blipFill>
        <p:spPr>
          <a:xfrm>
            <a:off x="5353049" y="451824"/>
            <a:ext cx="5838783" cy="243369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7797683D-6FE1-42D2-A715-81CCFA113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12408</TotalTime>
  <Words>248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356</cp:revision>
  <dcterms:created xsi:type="dcterms:W3CDTF">2020-09-19T11:02:00Z</dcterms:created>
  <dcterms:modified xsi:type="dcterms:W3CDTF">2022-09-23T08:47:05Z</dcterms:modified>
</cp:coreProperties>
</file>